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1" r:id="rId2"/>
    <p:sldId id="257" r:id="rId3"/>
    <p:sldId id="262" r:id="rId4"/>
    <p:sldId id="263" r:id="rId5"/>
    <p:sldId id="264" r:id="rId6"/>
    <p:sldId id="265" r:id="rId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216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3780B0-87F1-4582-AC64-3404BDF40EC1}" type="datetimeFigureOut">
              <a:rPr lang="en-US" smtClean="0"/>
              <a:t>03/26/2024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24C771-CA2C-4279-AB9F-28459FDA9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627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24C771-CA2C-4279-AB9F-28459FDA9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398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26/03/2024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238047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Meeting 26/03/2024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it-IT" dirty="0"/>
              <a:t>Box Plot Prezzo OFF </a:t>
            </a:r>
            <a:r>
              <a:rPr lang="it-IT" dirty="0" err="1"/>
              <a:t>Year</a:t>
            </a:r>
            <a:r>
              <a:rPr lang="it-IT" dirty="0"/>
              <a:t> 2023</a:t>
            </a:r>
          </a:p>
        </p:txBody>
      </p:sp>
      <p:pic>
        <p:nvPicPr>
          <p:cNvPr id="6" name="Content Placeholder 5" descr="A graph with colorful bars&#10;&#10;Description automatically generated with medium confidence">
            <a:extLst>
              <a:ext uri="{FF2B5EF4-FFF2-40B4-BE49-F238E27FC236}">
                <a16:creationId xmlns:a16="http://schemas.microsoft.com/office/drawing/2014/main" id="{0332DC43-7229-D8B9-27CF-E84C9D09C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7759" y="1470804"/>
            <a:ext cx="6942144" cy="452596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04D4AB-9D1E-4E7B-D5D1-59C60C78994E}"/>
              </a:ext>
            </a:extLst>
          </p:cNvPr>
          <p:cNvSpPr/>
          <p:nvPr/>
        </p:nvSpPr>
        <p:spPr>
          <a:xfrm>
            <a:off x="189781" y="6349042"/>
            <a:ext cx="3071004" cy="369792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D792E-079D-6028-0190-00A6EF884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it-IT" dirty="0"/>
              <a:t>Box Plot Prezzo OFF </a:t>
            </a:r>
            <a:r>
              <a:rPr lang="it-IT" dirty="0" err="1"/>
              <a:t>Year</a:t>
            </a:r>
            <a:r>
              <a:rPr lang="it-IT" dirty="0"/>
              <a:t>: 2023 </a:t>
            </a:r>
            <a:r>
              <a:rPr lang="it-IT" dirty="0" err="1"/>
              <a:t>Month</a:t>
            </a:r>
            <a:r>
              <a:rPr lang="it-IT" dirty="0"/>
              <a:t> : 1 – 7 </a:t>
            </a:r>
            <a:endParaRPr lang="en-US" dirty="0"/>
          </a:p>
        </p:txBody>
      </p:sp>
      <p:pic>
        <p:nvPicPr>
          <p:cNvPr id="6" name="Content Placeholder 5" descr="A graph with colorful bars&#10;&#10;Description automatically generated">
            <a:extLst>
              <a:ext uri="{FF2B5EF4-FFF2-40B4-BE49-F238E27FC236}">
                <a16:creationId xmlns:a16="http://schemas.microsoft.com/office/drawing/2014/main" id="{6923C8EE-FFEE-C4E5-46A8-CF5A7FA044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436" y="1978941"/>
            <a:ext cx="4283479" cy="279263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D9A615-BA5A-031E-6F6E-D90829A8AA72}"/>
              </a:ext>
            </a:extLst>
          </p:cNvPr>
          <p:cNvSpPr/>
          <p:nvPr/>
        </p:nvSpPr>
        <p:spPr>
          <a:xfrm>
            <a:off x="189781" y="6349042"/>
            <a:ext cx="3071004" cy="369792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graph with colorful bars&#10;&#10;Description automatically generated">
            <a:extLst>
              <a:ext uri="{FF2B5EF4-FFF2-40B4-BE49-F238E27FC236}">
                <a16:creationId xmlns:a16="http://schemas.microsoft.com/office/drawing/2014/main" id="{EA891361-5A66-67DD-1FEF-FD7527D46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915" y="1913222"/>
            <a:ext cx="4485081" cy="29240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33A6A0-D477-6925-6D09-4EEFDD6A2608}"/>
              </a:ext>
            </a:extLst>
          </p:cNvPr>
          <p:cNvSpPr txBox="1"/>
          <p:nvPr/>
        </p:nvSpPr>
        <p:spPr>
          <a:xfrm>
            <a:off x="612475" y="4982327"/>
            <a:ext cx="3071004" cy="369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January 2023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F408CA-D618-008E-7F5F-C2DA5D22A2D8}"/>
              </a:ext>
            </a:extLst>
          </p:cNvPr>
          <p:cNvSpPr txBox="1"/>
          <p:nvPr/>
        </p:nvSpPr>
        <p:spPr>
          <a:xfrm>
            <a:off x="5264953" y="4982327"/>
            <a:ext cx="3071004" cy="369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July 2023</a:t>
            </a:r>
          </a:p>
        </p:txBody>
      </p:sp>
    </p:spTree>
    <p:extLst>
      <p:ext uri="{BB962C8B-B14F-4D97-AF65-F5344CB8AC3E}">
        <p14:creationId xmlns:p14="http://schemas.microsoft.com/office/powerpoint/2010/main" val="3235288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0684B-136A-51B2-460B-F5B2A0304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Prezzo </a:t>
            </a:r>
            <a:r>
              <a:rPr lang="en-US" dirty="0" err="1"/>
              <a:t>Zonale</a:t>
            </a:r>
            <a:r>
              <a:rPr lang="en-US" dirty="0"/>
              <a:t> 2023 Month</a:t>
            </a:r>
          </a:p>
        </p:txBody>
      </p:sp>
      <p:pic>
        <p:nvPicPr>
          <p:cNvPr id="8" name="Content Placeholder 7" descr="A graph with colorful squares and dots&#10;&#10;Description automatically generated">
            <a:extLst>
              <a:ext uri="{FF2B5EF4-FFF2-40B4-BE49-F238E27FC236}">
                <a16:creationId xmlns:a16="http://schemas.microsoft.com/office/drawing/2014/main" id="{26C89E20-8D3C-D051-B4DE-ABD0511C2F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928" y="1401322"/>
            <a:ext cx="6942144" cy="452596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E62845-D547-6B63-FBA8-93D0B1F3251D}"/>
              </a:ext>
            </a:extLst>
          </p:cNvPr>
          <p:cNvSpPr/>
          <p:nvPr/>
        </p:nvSpPr>
        <p:spPr>
          <a:xfrm>
            <a:off x="189781" y="6349042"/>
            <a:ext cx="3071004" cy="369792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047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B034-2FAA-3C97-4FFA-2E3D5B622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Prezzo </a:t>
            </a:r>
            <a:r>
              <a:rPr lang="en-US" dirty="0" err="1"/>
              <a:t>Zonale</a:t>
            </a:r>
            <a:r>
              <a:rPr lang="en-US" dirty="0"/>
              <a:t> 2023 Hour</a:t>
            </a:r>
          </a:p>
        </p:txBody>
      </p:sp>
      <p:pic>
        <p:nvPicPr>
          <p:cNvPr id="6" name="Content Placeholder 5" descr="A graph with different colored bars&#10;&#10;Description automatically generated">
            <a:extLst>
              <a:ext uri="{FF2B5EF4-FFF2-40B4-BE49-F238E27FC236}">
                <a16:creationId xmlns:a16="http://schemas.microsoft.com/office/drawing/2014/main" id="{65D05859-7CE7-BA2D-C05D-CB0754188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7970" y="1401322"/>
            <a:ext cx="6942144" cy="452596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0ACBD3B-920F-BA3F-B1EA-E7686FCAD8D9}"/>
              </a:ext>
            </a:extLst>
          </p:cNvPr>
          <p:cNvSpPr/>
          <p:nvPr/>
        </p:nvSpPr>
        <p:spPr>
          <a:xfrm>
            <a:off x="189781" y="6349042"/>
            <a:ext cx="3071004" cy="369792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509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6CADA-7D9C-58FB-4840-4FA8CF222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Standard deviation 2023</a:t>
            </a:r>
          </a:p>
        </p:txBody>
      </p:sp>
      <p:pic>
        <p:nvPicPr>
          <p:cNvPr id="6" name="Content Placeholder 5" descr="A comparison of a table&#10;&#10;Description automatically generated with medium confidence">
            <a:extLst>
              <a:ext uri="{FF2B5EF4-FFF2-40B4-BE49-F238E27FC236}">
                <a16:creationId xmlns:a16="http://schemas.microsoft.com/office/drawing/2014/main" id="{C45F36F8-A240-0B32-3D87-4F8F9381B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928" y="1379756"/>
            <a:ext cx="6942144" cy="452596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721323-A55A-B28E-F161-6E842D3E7628}"/>
              </a:ext>
            </a:extLst>
          </p:cNvPr>
          <p:cNvSpPr/>
          <p:nvPr/>
        </p:nvSpPr>
        <p:spPr>
          <a:xfrm>
            <a:off x="189781" y="6349042"/>
            <a:ext cx="3071004" cy="369792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86924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45</Words>
  <Application>Microsoft Office PowerPoint</Application>
  <PresentationFormat>On-screen Show (4:3)</PresentationFormat>
  <Paragraphs>11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Arial</vt:lpstr>
      <vt:lpstr>Wingdings</vt:lpstr>
      <vt:lpstr>POLI</vt:lpstr>
      <vt:lpstr>Titolo presentazione sottotitolo</vt:lpstr>
      <vt:lpstr>Box Plot Prezzo OFF Year 2023</vt:lpstr>
      <vt:lpstr>Box Plot Prezzo OFF Year: 2023 Month : 1 – 7 </vt:lpstr>
      <vt:lpstr>Prezzo Zonale 2023 Month</vt:lpstr>
      <vt:lpstr>Prezzo Zonale 2023 Hour</vt:lpstr>
      <vt:lpstr>Standard deviation 2023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Claudio Barbieri</cp:lastModifiedBy>
  <cp:revision>25</cp:revision>
  <dcterms:created xsi:type="dcterms:W3CDTF">2015-05-26T12:27:57Z</dcterms:created>
  <dcterms:modified xsi:type="dcterms:W3CDTF">2024-03-26T08:45:41Z</dcterms:modified>
</cp:coreProperties>
</file>